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71546"/>
            <a:ext cx="7772400" cy="200026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ТЕХНИЧЕСКИЙ РИСУНОК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16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614202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530352"/>
            <a:ext cx="4357718" cy="438912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Технический рисунок- это наглядное изображение, выполненное по правилам аксонометрических проекций от руки, на глаз.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493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493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967421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Технический рисунок является первичной формой отображения творческих идей. Им часто пользуются на производстве для иллюстрации чертежей.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5954" name="Picture 2" descr="Картинки по запросу технический рисунок дета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4137584" cy="2857520"/>
          </a:xfrm>
          <a:prstGeom prst="rect">
            <a:avLst/>
          </a:prstGeom>
          <a:noFill/>
        </p:spPr>
      </p:pic>
      <p:pic>
        <p:nvPicPr>
          <p:cNvPr id="4" name="Picture 2" descr="Т1"/>
          <p:cNvPicPr>
            <a:picLocks noChangeAspect="1" noChangeArrowheads="1"/>
          </p:cNvPicPr>
          <p:nvPr/>
        </p:nvPicPr>
        <p:blipFill>
          <a:blip r:embed="rId3"/>
          <a:srcRect l="56801" t="48264" r="9052" b="20612"/>
          <a:stretch>
            <a:fillRect/>
          </a:stretch>
        </p:blipFill>
        <p:spPr bwMode="auto">
          <a:xfrm>
            <a:off x="4572000" y="3143248"/>
            <a:ext cx="41624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42984"/>
            <a:ext cx="818388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Обычно технический рисунок детали  выполняется в прямоугольной изометрической или  косоугольной фронтальной диметрии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26980" name="Picture 4" descr="Картинки по запросу прямоугольная изометрия о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507209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643446"/>
            <a:ext cx="8501122" cy="1785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Black" pitchFamily="34" charset="0"/>
              </a:rPr>
              <a:t>Для приобретения навыков в техническом рисовании необходимо проделать ряд упражнений для проведения линий от руки, делении отрезков и углов на равные части без инструмента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Картинки по запросу от руки шестиугольник технически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410325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857364"/>
            <a:ext cx="3614734" cy="3929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Технические рисунки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геометри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ческих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тел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434" name="AutoShape 2" descr="Картинки по запросу от руки шестиугольник технически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Картинки по запросу от руки шестиугольник технически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от руки шестиугольник технически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от руки шестиугольник технически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от руки шестиугольник технически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Картинки по запросу от руки шестиугольник технически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31" y="285728"/>
            <a:ext cx="4817189" cy="5808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Т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"/>
          </a:blip>
          <a:srcRect l="4240" t="66049" r="55455" b="14914"/>
          <a:stretch>
            <a:fillRect/>
          </a:stretch>
        </p:blipFill>
        <p:spPr bwMode="auto">
          <a:xfrm>
            <a:off x="357158" y="428604"/>
            <a:ext cx="85357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786" y="3929066"/>
            <a:ext cx="7665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Рисунок моделей  и деталей машин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выполняют с натуры , по чертежу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или по воображению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7200900" cy="2038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95813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Штриховка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6029572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Шраффировка           Шриффировка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0484" name="Picture 4" descr="Картинки по запросу технический рисунок штрихо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8072462" cy="2923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82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ТЕХНИЧЕСКИЙ РИСУНОК</vt:lpstr>
      <vt:lpstr>Слайд 2</vt:lpstr>
      <vt:lpstr>Слайд 3</vt:lpstr>
      <vt:lpstr> Обычно технический рисунок детали  выполняется в прямоугольной изометрической или  косоугольной фронтальной диметрии</vt:lpstr>
      <vt:lpstr>Слайд 5</vt:lpstr>
      <vt:lpstr>Технические рисунки геометри- ческих тел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ТЕХНИЧЕСКИЙ РИСУНОК</dc:title>
  <dc:creator>User</dc:creator>
  <cp:lastModifiedBy>User</cp:lastModifiedBy>
  <cp:revision>14</cp:revision>
  <dcterms:created xsi:type="dcterms:W3CDTF">2019-11-24T16:36:24Z</dcterms:created>
  <dcterms:modified xsi:type="dcterms:W3CDTF">2024-10-15T04:02:00Z</dcterms:modified>
</cp:coreProperties>
</file>